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5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1 (from HTML)" descr="s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Bubble 1: water" descr="wa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550" y="1168400"/>
            <a:ext cx="1674283" cy="33866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2 (from HTML)" descr="s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Bubble 1: chart1" descr="chart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0" y="2984500"/>
            <a:ext cx="2565400" cy="433916"/>
          </a:xfrm>
          <a:prstGeom prst="rect">
            <a:avLst/>
          </a:prstGeom>
        </p:spPr>
      </p:pic>
      <p:pic>
        <p:nvPicPr>
          <p:cNvPr id="4" name="Bubble 2: chart2" descr="chart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00" y="2362200"/>
            <a:ext cx="2819400" cy="433916"/>
          </a:xfrm>
          <a:prstGeom prst="rect">
            <a:avLst/>
          </a:prstGeom>
        </p:spPr>
      </p:pic>
      <p:pic>
        <p:nvPicPr>
          <p:cNvPr id="5" name="Bubble 3: chart3" descr="chart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250" y="3924300"/>
            <a:ext cx="2209800" cy="43391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3 (from HTML)" descr="s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4 (from HTML)" descr="s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5 (from HTML)" descr="s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Bubble 1: metoo" descr="meto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1000" y="1238250"/>
            <a:ext cx="762000" cy="33866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6 (from HTML)" descr="s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7 (from HTML)" descr="s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8 (from HTML)" descr="s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9 (from HTML)" descr="s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ideo background"/>
          <p:cNvSpPr/>
          <p:nvPr/>
        </p:nvSpPr>
        <p:spPr>
          <a:xfrm rot="21540000">
            <a:off x="938530" y="2005330"/>
            <a:ext cx="6657340" cy="3670300"/>
          </a:xfrm>
          <a:prstGeom prst="roundRect">
            <a:avLst>
              <a:gd name="adj" fmla="val 1124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Demo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21540000">
            <a:off x="1443892" y="2005330"/>
            <a:ext cx="5646615" cy="36703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10 (from HTML)" descr="s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Bubble 1: water" descr="wa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0" y="4603750"/>
            <a:ext cx="1674283" cy="33866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